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8/11/2021</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892036074"/>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Take a Load Off</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9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small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Table + chair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F96B4AA4-1AAD-4F2B-9C3C-0ECD62481009}"/>
              </a:ext>
            </a:extLst>
          </p:cNvPr>
          <p:cNvPicPr>
            <a:picLocks noChangeAspect="1"/>
          </p:cNvPicPr>
          <p:nvPr/>
        </p:nvPicPr>
        <p:blipFill>
          <a:blip r:embed="rId5"/>
          <a:stretch>
            <a:fillRect/>
          </a:stretch>
        </p:blipFill>
        <p:spPr>
          <a:xfrm>
            <a:off x="180476" y="3475634"/>
            <a:ext cx="7025776" cy="493363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801314"/>
          </a:xfrm>
          <a:prstGeom prst="rect">
            <a:avLst/>
          </a:prstGeom>
          <a:noFill/>
        </p:spPr>
        <p:txBody>
          <a:bodyPr wrap="square" rtlCol="0">
            <a:spAutoFit/>
          </a:bodyPr>
          <a:lstStyle/>
          <a:p>
            <a:pPr algn="ctr"/>
            <a:r>
              <a:rPr lang="en-US" b="1" dirty="0"/>
              <a:t>Take a Load Off</a:t>
            </a:r>
          </a:p>
          <a:p>
            <a:pPr algn="ctr"/>
            <a:r>
              <a:rPr lang="en-US" b="1" dirty="0"/>
              <a:t>Written Stage Briefing</a:t>
            </a:r>
          </a:p>
          <a:p>
            <a:r>
              <a:rPr lang="en-US" dirty="0"/>
              <a:t>Take a Load Off is a 29 round, 145 point, Comstock course of fire. There are 9 IPSC targets and 2 mini poppers. The best 3 hits on paper will score, and steel must fall to score. The start signal is audible.</a:t>
            </a:r>
          </a:p>
          <a:p>
            <a:endParaRPr lang="en-US" dirty="0"/>
          </a:p>
          <a:p>
            <a:r>
              <a:rPr lang="en-US" dirty="0"/>
              <a:t>Front door must be shut prior to start signal. See diagram or Drew/Patrick/Dan if there is confusion on what defines the shooting area.</a:t>
            </a:r>
          </a:p>
          <a:p>
            <a:endParaRPr lang="en-US" dirty="0"/>
          </a:p>
          <a:p>
            <a:r>
              <a:rPr lang="en-US" dirty="0"/>
              <a:t>Start position is seated in chair, back against back of chair, hands on knees. Firearm is on table, trigger guard on either mark, first magazine to be used on stage on other mark.</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1485</TotalTime>
  <Words>177</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215</cp:revision>
  <cp:lastPrinted>2016-01-15T21:54:08Z</cp:lastPrinted>
  <dcterms:created xsi:type="dcterms:W3CDTF">2002-08-21T12:11:08Z</dcterms:created>
  <dcterms:modified xsi:type="dcterms:W3CDTF">2021-08-11T15:12:59Z</dcterms:modified>
  <cp:category>Shooting</cp:category>
</cp:coreProperties>
</file>

<file path=docProps/thumbnail.jpeg>
</file>